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3"/>
  </p:notesMasterIdLst>
  <p:handoutMasterIdLst>
    <p:handoutMasterId r:id="rId4"/>
  </p:handoutMasterIdLst>
  <p:sldIdLst>
    <p:sldId id="338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3" autoAdjust="0"/>
    <p:restoredTop sz="94456"/>
  </p:normalViewPr>
  <p:slideViewPr>
    <p:cSldViewPr>
      <p:cViewPr varScale="1">
        <p:scale>
          <a:sx n="77" d="100"/>
          <a:sy n="77" d="100"/>
        </p:scale>
        <p:origin x="13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22F60-C15D-4E9F-8E2D-D8D756A4A960}" type="datetimeFigureOut">
              <a:rPr lang="en-US" smtClean="0"/>
              <a:pPr/>
              <a:t>8/23/17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4E9A4-5E04-4BF1-A593-1EEC175260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88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D3A83268-A6A3-4C72-9613-2EE1D8A1A436}" type="datetimeFigureOut">
              <a:rPr lang="en-US"/>
              <a:pPr>
                <a:defRPr/>
              </a:pPr>
              <a:t>8/23/17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4D5651B9-5091-4DE8-A682-DB04B6B1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22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A516B-9F5C-4B77-A68A-EC6FDA91F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DFC3E-7852-4839-909C-F24FF85DA0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2A4D8-AEFD-46A8-BBEF-603D1F730C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D391F-4252-40DC-9DED-01F83E977C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5DF5E-22E5-40FE-8ACA-12089E4C95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8ADC3-A476-4178-9323-48CD3CCEDE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42951-65D9-4458-AE55-6A4EC7D9BB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CF8F9-5261-467B-9A08-9826B85417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3069AD-20E1-44F0-B5B6-3FE4673DB7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CC0E2-5118-4E27-81BF-0CF5DC6273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BC65CC6C-DE7E-429C-946E-B1E36E2139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pPr>
              <a:defRPr/>
            </a:pPr>
            <a:fld id="{98B58BAC-A96D-4390-8666-A8912F422F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tuactonline.tamu.edu/ap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</a:t>
            </a:r>
            <a:r>
              <a:rPr lang="en-US" smtClean="0"/>
              <a:t>Award Reimbursement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 To </a:t>
            </a:r>
            <a:r>
              <a:rPr lang="en-US" dirty="0">
                <a:hlinkClick r:id="rId2"/>
              </a:rPr>
              <a:t>https://stuactonline.tamu.edu/app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Log in with </a:t>
            </a:r>
            <a:r>
              <a:rPr lang="en-US" dirty="0" err="1" smtClean="0"/>
              <a:t>netID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Resources         Event Planning          Travel Information Form</a:t>
            </a:r>
          </a:p>
          <a:p>
            <a:endParaRPr lang="en-US" dirty="0"/>
          </a:p>
          <a:p>
            <a:r>
              <a:rPr lang="en-US" dirty="0" smtClean="0"/>
              <a:t>Start a New Form: </a:t>
            </a:r>
            <a:r>
              <a:rPr lang="en-US" dirty="0"/>
              <a:t>For a Recognized Student </a:t>
            </a:r>
            <a:r>
              <a:rPr lang="en-US" dirty="0" smtClean="0"/>
              <a:t>Organization</a:t>
            </a:r>
          </a:p>
          <a:p>
            <a:endParaRPr lang="en-US" dirty="0" smtClean="0"/>
          </a:p>
          <a:p>
            <a:r>
              <a:rPr lang="en-US" dirty="0" smtClean="0"/>
              <a:t>Fill the form and </a:t>
            </a:r>
            <a:r>
              <a:rPr lang="en-US" b="1" dirty="0" smtClean="0"/>
              <a:t>Report the Form number with the reimbursement request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D391F-4252-40DC-9DED-01F83E977C2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67000" y="35052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715000" y="35052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225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4188</TotalTime>
  <Words>42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Corbel</vt:lpstr>
      <vt:lpstr>Wingdings</vt:lpstr>
      <vt:lpstr>Wingdings 2</vt:lpstr>
      <vt:lpstr>Wingdings 3</vt:lpstr>
      <vt:lpstr>Arial</vt:lpstr>
      <vt:lpstr>Module</vt:lpstr>
      <vt:lpstr>Travel Award Reimbursement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Lambda Upsilon</dc:title>
  <dc:creator>Dooley</dc:creator>
  <cp:lastModifiedBy>Sumedh Joshi</cp:lastModifiedBy>
  <cp:revision>246</cp:revision>
  <dcterms:created xsi:type="dcterms:W3CDTF">2012-08-15T04:09:41Z</dcterms:created>
  <dcterms:modified xsi:type="dcterms:W3CDTF">2017-08-23T20:13:36Z</dcterms:modified>
</cp:coreProperties>
</file>